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2EA5CD-E633-4265-87CE-B8AA117C2414}" v="4" dt="2025-07-06T18:27:06.9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4" d="100"/>
          <a:sy n="64" d="100"/>
        </p:scale>
        <p:origin x="1032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Relationship Id="rId1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us Langkuu" userId="c0b2efdb-1086-45f5-834e-c093be44721f" providerId="ADAL" clId="{C22EA5CD-E633-4265-87CE-B8AA117C2414}"/>
    <pc:docChg chg="custSel modSld">
      <pc:chgData name="Linus Langkuu" userId="c0b2efdb-1086-45f5-834e-c093be44721f" providerId="ADAL" clId="{C22EA5CD-E633-4265-87CE-B8AA117C2414}" dt="2025-07-06T18:32:53.427" v="40" actId="20577"/>
      <pc:docMkLst>
        <pc:docMk/>
      </pc:docMkLst>
      <pc:sldChg chg="addSp delSp modSp mod">
        <pc:chgData name="Linus Langkuu" userId="c0b2efdb-1086-45f5-834e-c093be44721f" providerId="ADAL" clId="{C22EA5CD-E633-4265-87CE-B8AA117C2414}" dt="2025-07-06T18:32:53.427" v="40" actId="20577"/>
        <pc:sldMkLst>
          <pc:docMk/>
          <pc:sldMk cId="2121793513" sldId="2147469968"/>
        </pc:sldMkLst>
        <pc:spChg chg="del">
          <ac:chgData name="Linus Langkuu" userId="c0b2efdb-1086-45f5-834e-c093be44721f" providerId="ADAL" clId="{C22EA5CD-E633-4265-87CE-B8AA117C2414}" dt="2025-07-06T18:25:43.097" v="0" actId="931"/>
          <ac:spMkLst>
            <pc:docMk/>
            <pc:sldMk cId="2121793513" sldId="2147469968"/>
            <ac:spMk id="4" creationId="{BA63F35E-9DAA-CE0B-C6AE-B562C66D64E2}"/>
          </ac:spMkLst>
        </pc:spChg>
        <pc:spChg chg="del">
          <ac:chgData name="Linus Langkuu" userId="c0b2efdb-1086-45f5-834e-c093be44721f" providerId="ADAL" clId="{C22EA5CD-E633-4265-87CE-B8AA117C2414}" dt="2025-07-06T18:26:05.632" v="4" actId="931"/>
          <ac:spMkLst>
            <pc:docMk/>
            <pc:sldMk cId="2121793513" sldId="2147469968"/>
            <ac:spMk id="5" creationId="{4101875F-0AA0-6482-8972-1528C4521D02}"/>
          </ac:spMkLst>
        </pc:spChg>
        <pc:spChg chg="mod">
          <ac:chgData name="Linus Langkuu" userId="c0b2efdb-1086-45f5-834e-c093be44721f" providerId="ADAL" clId="{C22EA5CD-E633-4265-87CE-B8AA117C2414}" dt="2025-07-06T18:32:53.427" v="40" actId="20577"/>
          <ac:spMkLst>
            <pc:docMk/>
            <pc:sldMk cId="2121793513" sldId="2147469968"/>
            <ac:spMk id="27" creationId="{F162BBC2-7507-DDA6-5A9A-677867567002}"/>
          </ac:spMkLst>
        </pc:spChg>
        <pc:picChg chg="add mod">
          <ac:chgData name="Linus Langkuu" userId="c0b2efdb-1086-45f5-834e-c093be44721f" providerId="ADAL" clId="{C22EA5CD-E633-4265-87CE-B8AA117C2414}" dt="2025-07-06T18:27:06.932" v="14" actId="14826"/>
          <ac:picMkLst>
            <pc:docMk/>
            <pc:sldMk cId="2121793513" sldId="2147469968"/>
            <ac:picMk id="3" creationId="{0B0D9F69-1A31-CBBC-9030-3A381EEA0F6F}"/>
          </ac:picMkLst>
        </pc:picChg>
        <pc:picChg chg="mod">
          <ac:chgData name="Linus Langkuu" userId="c0b2efdb-1086-45f5-834e-c093be44721f" providerId="ADAL" clId="{C22EA5CD-E633-4265-87CE-B8AA117C2414}" dt="2025-07-06T18:26:43.390" v="13" actId="1037"/>
          <ac:picMkLst>
            <pc:docMk/>
            <pc:sldMk cId="2121793513" sldId="2147469968"/>
            <ac:picMk id="33" creationId="{F8769799-8146-8D0F-5BD5-C4BE0205AB77}"/>
          </ac:picMkLst>
        </pc:picChg>
        <pc:picChg chg="add mod">
          <ac:chgData name="Linus Langkuu" userId="c0b2efdb-1086-45f5-834e-c093be44721f" providerId="ADAL" clId="{C22EA5CD-E633-4265-87CE-B8AA117C2414}" dt="2025-07-06T18:26:12.338" v="6" actId="962"/>
          <ac:picMkLst>
            <pc:docMk/>
            <pc:sldMk cId="2121793513" sldId="2147469968"/>
            <ac:picMk id="35" creationId="{FC6E0AC8-3942-8971-BC45-C8A07CF47EEA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F8769799-8146-8D0F-5BD5-C4BE0205AB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1905" b="11905"/>
          <a:stretch/>
        </p:blipFill>
        <p:spPr>
          <a:xfrm>
            <a:off x="775252" y="1455120"/>
            <a:ext cx="1655732" cy="1682014"/>
          </a:xfrm>
        </p:spPr>
      </p:pic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0B0D9F69-1A31-CBBC-9030-3A381EEA0F6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22932" b="22932"/>
          <a:stretch/>
        </p:blipFill>
        <p:spPr>
          <a:xfrm>
            <a:off x="6258937" y="4308136"/>
            <a:ext cx="2316872" cy="2231641"/>
          </a:xfrm>
        </p:spPr>
      </p:pic>
      <p:pic>
        <p:nvPicPr>
          <p:cNvPr id="35" name="Picture Placeholder 34" descr="Two men standing on a track&#10;&#10;AI-generated content may be incorrect.">
            <a:extLst>
              <a:ext uri="{FF2B5EF4-FFF2-40B4-BE49-F238E27FC236}">
                <a16:creationId xmlns:a16="http://schemas.microsoft.com/office/drawing/2014/main" id="{FC6E0AC8-3942-8971-BC45-C8A07CF47EE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12971" b="12971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Human Resources Manager - Operations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14 Years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None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From school the objective was to get a job. Upon joining, I have loved to contribute my quota to building a live work place for all colleagues.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Family is very paramount to me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I enjoy my quite moments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Plain rice with chicken and soup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Coat of many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colours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– Dolly Parton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Linus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Langkuu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</a:t>
            </a: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Linus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116955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I am lovely but very comfortable being myself. I can be very reserved to those who are new and do not know me. I do not make friends so quickly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9978</TotalTime>
  <Words>178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Linus Langkuu</cp:lastModifiedBy>
  <cp:revision>79</cp:revision>
  <dcterms:created xsi:type="dcterms:W3CDTF">2022-11-27T12:58:00Z</dcterms:created>
  <dcterms:modified xsi:type="dcterms:W3CDTF">2025-07-06T18:33:04Z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